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68"/>
  </p:normalViewPr>
  <p:slideViewPr>
    <p:cSldViewPr snapToGrid="0" snapToObjects="1">
      <p:cViewPr varScale="1">
        <p:scale>
          <a:sx n="13" d="100"/>
          <a:sy n="13" d="100"/>
        </p:scale>
        <p:origin x="1992" y="138"/>
      </p:cViewPr>
      <p:guideLst>
        <p:guide orient="horz" pos="11338"/>
        <p:guide pos="7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A851D-75E4-3E4E-9EB8-719E015D77E1}" type="datetimeFigureOut">
              <a:rPr lang="en-US"/>
              <a:pPr/>
              <a:t>11/2/2023</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268F0-697B-4046-A95A-0F0B1F0F3B39}" type="slidenum">
              <a:rPr/>
              <a:pPr/>
              <a:t>‹#›</a:t>
            </a:fld>
            <a:endParaRPr lang="en-US"/>
          </a:p>
        </p:txBody>
      </p:sp>
    </p:spTree>
    <p:extLst>
      <p:ext uri="{BB962C8B-B14F-4D97-AF65-F5344CB8AC3E}">
        <p14:creationId xmlns:p14="http://schemas.microsoft.com/office/powerpoint/2010/main" val="1242837230"/>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2937601" rtl="1" eaLnBrk="1" latinLnBrk="0" hangingPunct="1"/>
            <a:endParaRPr lang="en-US"/>
          </a:p>
        </p:txBody>
      </p:sp>
      <p:sp>
        <p:nvSpPr>
          <p:cNvPr id="4" name="Slide Number Placeholder 3"/>
          <p:cNvSpPr>
            <a:spLocks noGrp="1"/>
          </p:cNvSpPr>
          <p:nvPr>
            <p:ph type="sldNum" sz="quarter" idx="10"/>
          </p:nvPr>
        </p:nvSpPr>
        <p:spPr/>
        <p:txBody>
          <a:bodyPr/>
          <a:lstStyle/>
          <a:p>
            <a:fld id="{56B268F0-697B-4046-A95A-0F0B1F0F3B39}" type="slidenum">
              <a:rPr/>
              <a:pPr/>
              <a:t>1</a:t>
            </a:fld>
            <a:endParaRPr lang="en-US"/>
          </a:p>
        </p:txBody>
      </p:sp>
    </p:spTree>
    <p:extLst>
      <p:ext uri="{BB962C8B-B14F-4D97-AF65-F5344CB8AC3E}">
        <p14:creationId xmlns:p14="http://schemas.microsoft.com/office/powerpoint/2010/main" val="19393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a:t>Click to edit Master title style</a:t>
            </a:r>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a:t>Click to edit Master subtitle style</a:t>
            </a:r>
          </a:p>
        </p:txBody>
      </p:sp>
      <p:sp>
        <p:nvSpPr>
          <p:cNvPr id="4" name="Date Placeholder 3"/>
          <p:cNvSpPr>
            <a:spLocks noGrp="1"/>
          </p:cNvSpPr>
          <p:nvPr>
            <p:ph type="dt" sz="half" idx="10"/>
          </p:nvPr>
        </p:nvSpPr>
        <p:spPr/>
        <p:txBody>
          <a:bodyPr/>
          <a:lstStyle/>
          <a:p>
            <a:fld id="{E35F1075-E1A3-ED47-AACE-53B15C03212B}" type="datetimeFigureOut">
              <a:rPr lang="en-US"/>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935620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8228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70348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1035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a:t>Click to edit Master title style</a:t>
            </a:r>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1075-E1A3-ED47-AACE-53B15C03212B}" type="datetimeFigureOut">
              <a:rPr lang="en-US"/>
              <a:pPr/>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1236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F1075-E1A3-ED47-AACE-53B15C03212B}" type="datetimeFigureOut">
              <a:rPr lang="en-US"/>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26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a:t>Click to edit Master title style</a:t>
            </a:r>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F1075-E1A3-ED47-AACE-53B15C03212B}" type="datetimeFigureOut">
              <a:rPr lang="en-US"/>
              <a:pPr/>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39712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F1075-E1A3-ED47-AACE-53B15C03212B}" type="datetimeFigureOut">
              <a:rPr lang="en-US"/>
              <a:pPr/>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669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F1075-E1A3-ED47-AACE-53B15C03212B}" type="datetimeFigureOut">
              <a:rPr lang="en-US"/>
              <a:pPr/>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0518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3882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43716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E35F1075-E1A3-ED47-AACE-53B15C03212B}" type="datetimeFigureOut">
              <a:rPr lang="en-US"/>
              <a:pPr/>
              <a:t>11/2/2023</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915A0F0D-8FF0-F242-9734-3D1755E075F8}" type="slidenum">
              <a:rPr/>
              <a:pPr/>
              <a:t>‹#›</a:t>
            </a:fld>
            <a:endParaRPr lang="en-US"/>
          </a:p>
        </p:txBody>
      </p:sp>
    </p:spTree>
    <p:extLst>
      <p:ext uri="{BB962C8B-B14F-4D97-AF65-F5344CB8AC3E}">
        <p14:creationId xmlns:p14="http://schemas.microsoft.com/office/powerpoint/2010/main" val="45096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005838" y="4845483"/>
            <a:ext cx="23226647" cy="830997"/>
          </a:xfrm>
          <a:prstGeom prst="rect">
            <a:avLst/>
          </a:prstGeom>
          <a:noFill/>
        </p:spPr>
        <p:txBody>
          <a:bodyPr wrap="square" rtlCol="0">
            <a:spAutoFit/>
          </a:bodyPr>
          <a:lstStyle/>
          <a:p>
            <a:pPr algn="ctr" defTabSz="2937601" rtl="1" eaLnBrk="1" latinLnBrk="0" hangingPunct="1"/>
            <a:r>
              <a:rPr lang="fa-IR" sz="4800" b="1" dirty="0">
                <a:latin typeface="B Nazanin" charset="0"/>
                <a:ea typeface="B Nazanin" charset="0"/>
                <a:cs typeface="B Nazanin" charset="0"/>
              </a:rPr>
              <a:t>عنوان مقاله </a:t>
            </a:r>
            <a:r>
              <a:rPr lang="fa-IR" sz="4800" b="1" dirty="0">
                <a:solidFill>
                  <a:srgbClr val="FF0000"/>
                </a:solidFill>
                <a:latin typeface="B Nazanin" charset="0"/>
                <a:ea typeface="B Nazanin" charset="0"/>
                <a:cs typeface="B Nazanin" charset="0"/>
              </a:rPr>
              <a:t>(قلم بی تیتر اندازه 36وسط چین)</a:t>
            </a:r>
          </a:p>
        </p:txBody>
      </p:sp>
      <p:sp>
        <p:nvSpPr>
          <p:cNvPr id="6" name="TextBox 5"/>
          <p:cNvSpPr txBox="1"/>
          <p:nvPr/>
        </p:nvSpPr>
        <p:spPr>
          <a:xfrm>
            <a:off x="1005837" y="5751718"/>
            <a:ext cx="23226647" cy="640080"/>
          </a:xfrm>
          <a:prstGeom prst="rect">
            <a:avLst/>
          </a:prstGeom>
          <a:noFill/>
        </p:spPr>
        <p:txBody>
          <a:bodyPr wrap="square" rtlCol="0">
            <a:spAutoFit/>
          </a:bodyPr>
          <a:lstStyle/>
          <a:p>
            <a:pPr algn="ctr" rtl="1"/>
            <a:r>
              <a:rPr lang="ar-SA" sz="3600" b="1" dirty="0">
                <a:latin typeface="B Nazanin" charset="0"/>
                <a:ea typeface="B Nazanin" charset="0"/>
                <a:cs typeface="B Nazanin" charset="0"/>
              </a:rPr>
              <a:t>نام و نام‌خانوادگی نگارنده اول</a:t>
            </a:r>
            <a:r>
              <a:rPr lang="ar-SA" sz="3600" b="1" baseline="30000" dirty="0">
                <a:latin typeface="B Nazanin" charset="0"/>
                <a:ea typeface="B Nazanin" charset="0"/>
                <a:cs typeface="B Nazanin" charset="0"/>
              </a:rPr>
              <a:t>1و2</a:t>
            </a:r>
            <a:r>
              <a:rPr lang="ar-SA" sz="3600" b="1" dirty="0">
                <a:latin typeface="B Nazanin" charset="0"/>
                <a:ea typeface="B Nazanin" charset="0"/>
                <a:cs typeface="B Nazanin" charset="0"/>
              </a:rPr>
              <a:t>، نام و نام‌خانوادگی نگارنده دوم</a:t>
            </a:r>
            <a:r>
              <a:rPr lang="ar-SA" sz="3600" b="1" baseline="30000" dirty="0">
                <a:latin typeface="B Nazanin" charset="0"/>
                <a:ea typeface="B Nazanin" charset="0"/>
                <a:cs typeface="B Nazanin" charset="0"/>
              </a:rPr>
              <a:t>2</a:t>
            </a:r>
            <a:r>
              <a:rPr lang="ar-SA" sz="3600" b="1" dirty="0">
                <a:latin typeface="B Nazanin" charset="0"/>
                <a:ea typeface="B Nazanin" charset="0"/>
                <a:cs typeface="B Nazanin" charset="0"/>
              </a:rPr>
              <a:t>و نام و نام‌خانوادگی نگارنده سوم</a:t>
            </a:r>
            <a:r>
              <a:rPr lang="ar-SA" sz="3600" b="1" baseline="30000" dirty="0">
                <a:latin typeface="B Nazanin" charset="0"/>
                <a:ea typeface="B Nazanin" charset="0"/>
                <a:cs typeface="B Nazanin" charset="0"/>
              </a:rPr>
              <a:t>3</a:t>
            </a:r>
            <a:r>
              <a:rPr lang="ar-SA" sz="3600" b="1" dirty="0">
                <a:latin typeface="B Nazanin" charset="0"/>
                <a:ea typeface="B Nazanin" charset="0"/>
                <a:cs typeface="B Nazanin" charset="0"/>
              </a:rPr>
              <a:t> </a:t>
            </a:r>
            <a:r>
              <a:rPr lang="ar-SA" sz="3600" b="1" dirty="0">
                <a:solidFill>
                  <a:srgbClr val="FF0000"/>
                </a:solidFill>
                <a:latin typeface="B Nazanin" charset="0"/>
                <a:ea typeface="B Nazanin" charset="0"/>
                <a:cs typeface="B Nazanin" charset="0"/>
              </a:rPr>
              <a:t>(قلم </a:t>
            </a:r>
            <a:r>
              <a:rPr lang="fa-IR" sz="3600" b="1" dirty="0">
                <a:solidFill>
                  <a:srgbClr val="FF0000"/>
                </a:solidFill>
                <a:latin typeface="B Nazanin" charset="0"/>
                <a:ea typeface="B Nazanin" charset="0"/>
                <a:cs typeface="B Nazanin" charset="0"/>
              </a:rPr>
              <a:t>بی نازنین اندازه ۳۶ </a:t>
            </a:r>
            <a:r>
              <a:rPr lang="ar-SA" sz="3600" b="1" dirty="0">
                <a:solidFill>
                  <a:srgbClr val="FF0000"/>
                </a:solidFill>
                <a:latin typeface="B Nazanin" charset="0"/>
                <a:ea typeface="B Nazanin" charset="0"/>
                <a:cs typeface="B Nazanin" charset="0"/>
              </a:rPr>
              <a:t>بولد، وسط­چین)</a:t>
            </a:r>
            <a:endParaRPr lang="en-US" sz="3600" dirty="0">
              <a:solidFill>
                <a:srgbClr val="FF0000"/>
              </a:solidFill>
              <a:latin typeface="B Nazanin" charset="0"/>
              <a:ea typeface="B Nazanin" charset="0"/>
              <a:cs typeface="B Nazanin" charset="0"/>
            </a:endParaRPr>
          </a:p>
          <a:p>
            <a:pPr marL="0" algn="ctr" defTabSz="2937601" rtl="1" eaLnBrk="1" latinLnBrk="0" hangingPunct="1"/>
            <a:endParaRPr lang="en-US" sz="4000" b="1" dirty="0">
              <a:latin typeface="B Nazanin" charset="0"/>
              <a:ea typeface="B Nazanin" charset="0"/>
              <a:cs typeface="B Nazanin" charset="0"/>
            </a:endParaRPr>
          </a:p>
        </p:txBody>
      </p:sp>
      <p:sp>
        <p:nvSpPr>
          <p:cNvPr id="7" name="TextBox 6"/>
          <p:cNvSpPr txBox="1"/>
          <p:nvPr/>
        </p:nvSpPr>
        <p:spPr>
          <a:xfrm>
            <a:off x="4945174" y="6628673"/>
            <a:ext cx="15623188" cy="548640"/>
          </a:xfrm>
          <a:prstGeom prst="rect">
            <a:avLst/>
          </a:prstGeom>
          <a:noFill/>
        </p:spPr>
        <p:txBody>
          <a:bodyPr wrap="square" rtlCol="0">
            <a:spAutoFit/>
          </a:bodyPr>
          <a:lstStyle/>
          <a:p>
            <a:pPr rtl="1"/>
            <a:r>
              <a:rPr lang="ar-SA" sz="2800" i="1" baseline="30000" dirty="0">
                <a:latin typeface="B Nazanin" charset="0"/>
                <a:ea typeface="B Nazanin" charset="0"/>
                <a:cs typeface="B Nazanin" charset="0"/>
              </a:rPr>
              <a:t>1</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 </a:t>
            </a:r>
            <a:r>
              <a:rPr lang="ar-SA" sz="2800" i="1" dirty="0">
                <a:solidFill>
                  <a:srgbClr val="FF0000"/>
                </a:solidFill>
                <a:latin typeface="B Nazanin" charset="0"/>
                <a:ea typeface="B Nazanin" charset="0"/>
                <a:cs typeface="B Nazanin" charset="0"/>
              </a:rPr>
              <a:t>(در یک سطر، </a:t>
            </a:r>
            <a:r>
              <a:rPr lang="fa-IR" sz="2800" i="1" dirty="0">
                <a:solidFill>
                  <a:srgbClr val="FF0000"/>
                </a:solidFill>
                <a:latin typeface="B Nazanin" charset="0"/>
                <a:ea typeface="B Nazanin" charset="0"/>
                <a:cs typeface="B Nazanin" charset="0"/>
              </a:rPr>
              <a:t>بی نازنین اندازه ۲۸</a:t>
            </a:r>
            <a:r>
              <a:rPr lang="ar-SA" sz="2800" i="1" dirty="0">
                <a:solidFill>
                  <a:srgbClr val="FF0000"/>
                </a:solidFill>
                <a:latin typeface="B Nazanin" charset="0"/>
                <a:ea typeface="B Nazanin" charset="0"/>
                <a:cs typeface="B Nazanin" charset="0"/>
              </a:rPr>
              <a:t> ایتالیک، وسط­چین)</a:t>
            </a:r>
          </a:p>
          <a:p>
            <a:pPr rtl="1"/>
            <a:endParaRPr lang="en-US" sz="2800" i="1" dirty="0">
              <a:solidFill>
                <a:srgbClr val="FF0000"/>
              </a:solidFill>
              <a:latin typeface="B Nazanin" charset="0"/>
              <a:ea typeface="B Nazanin" charset="0"/>
              <a:cs typeface="B Nazanin" charset="0"/>
            </a:endParaRPr>
          </a:p>
        </p:txBody>
      </p:sp>
      <p:sp>
        <p:nvSpPr>
          <p:cNvPr id="8" name="TextBox 7"/>
          <p:cNvSpPr txBox="1"/>
          <p:nvPr/>
        </p:nvSpPr>
        <p:spPr>
          <a:xfrm>
            <a:off x="17174258" y="8237206"/>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چکیده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9" name="TextBox 8"/>
          <p:cNvSpPr txBox="1"/>
          <p:nvPr/>
        </p:nvSpPr>
        <p:spPr>
          <a:xfrm>
            <a:off x="17174869" y="9114085"/>
            <a:ext cx="7772400" cy="5943600"/>
          </a:xfrm>
          <a:prstGeom prst="rect">
            <a:avLst/>
          </a:prstGeom>
          <a:noFill/>
          <a:ln>
            <a:noFill/>
          </a:ln>
        </p:spPr>
        <p:txBody>
          <a:bodyPr wrap="square" rtlCol="0">
            <a:sp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endParaRPr lang="en-US" sz="2400">
              <a:latin typeface="B Nazanin" charset="0"/>
              <a:ea typeface="B Nazanin" charset="0"/>
              <a:cs typeface="B Nazanin" charset="0"/>
            </a:endParaRPr>
          </a:p>
          <a:p>
            <a:pPr algn="just" rtl="1"/>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متن چکیده متن چکیده متن چکیده</a:t>
            </a:r>
            <a:r>
              <a:rPr lang="en-US" sz="2400">
                <a:latin typeface="B Nazanin" charset="0"/>
                <a:ea typeface="B Nazanin" charset="0"/>
                <a:cs typeface="B Nazanin" charset="0"/>
              </a:rPr>
              <a:t> </a:t>
            </a:r>
            <a:r>
              <a:rPr lang="fa-IR" sz="2400">
                <a:latin typeface="B Nazanin" charset="0"/>
                <a:ea typeface="B Nazanin" charset="0"/>
                <a:cs typeface="B Nazanin" charset="0"/>
              </a:rPr>
              <a:t>متن چکیده متن چکیده متن چکیده تایپ شود.</a:t>
            </a:r>
            <a:endParaRPr lang="en-US" sz="2400">
              <a:latin typeface="B Nazanin" charset="0"/>
              <a:ea typeface="B Nazanin" charset="0"/>
              <a:cs typeface="B Nazanin" charset="0"/>
            </a:endParaRPr>
          </a:p>
          <a:p>
            <a:pPr algn="just" rtl="1"/>
            <a:endParaRPr lang="en-US" sz="2400">
              <a:latin typeface="B Nazanin" charset="0"/>
              <a:ea typeface="B Nazanin" charset="0"/>
              <a:cs typeface="B Nazanin" charset="0"/>
            </a:endParaRPr>
          </a:p>
        </p:txBody>
      </p:sp>
      <p:sp>
        <p:nvSpPr>
          <p:cNvPr id="21" name="TextBox 20"/>
          <p:cNvSpPr txBox="1"/>
          <p:nvPr/>
        </p:nvSpPr>
        <p:spPr>
          <a:xfrm>
            <a:off x="17174258" y="15118492"/>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مقدمه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4" name="TextBox 23"/>
          <p:cNvSpPr txBox="1"/>
          <p:nvPr/>
        </p:nvSpPr>
        <p:spPr>
          <a:xfrm>
            <a:off x="17183352" y="15702701"/>
            <a:ext cx="7772400" cy="17820263"/>
          </a:xfrm>
          <a:prstGeom prst="rect">
            <a:avLst/>
          </a:prstGeom>
          <a:noFill/>
        </p:spPr>
        <p:txBody>
          <a:bodyPr wrap="square" rtlCol="0">
            <a:spAutoFit/>
          </a:bodyPr>
          <a:lstStyle/>
          <a:p>
            <a:pPr indent="361950" algn="just" rtl="1"/>
            <a:r>
              <a:rPr lang="fa-IR" sz="2400" dirty="0">
                <a:latin typeface="B Nazanin" charset="0"/>
                <a:ea typeface="B Nazanin" charset="0"/>
                <a:cs typeface="B Nazanin" charset="0"/>
              </a:rPr>
              <a:t>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مقدمه متن مقدمه متن مقدمه تایپ شود. متن مقدمه متن مقدمه متن مقدمه متن مقدمه متن مقدمه متن مقدمه تایپ شود..متن مقدمه متن مقدمه متن مقدمه متن مقدمه متن مقدمه متن مقدمه تایپ شود. </a:t>
            </a:r>
          </a:p>
          <a:p>
            <a:pPr indent="361950"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indent="398463" algn="just" rtl="1"/>
            <a:r>
              <a:rPr lang="fa-IR" sz="2400" dirty="0">
                <a:latin typeface="B Nazanin" charset="0"/>
                <a:ea typeface="B Nazanin" charset="0"/>
                <a:cs typeface="B Nazanin" charset="0"/>
              </a:rPr>
              <a:t>متن مقدمه متن مقدمه متن مقدمه متن مقدمه متن مقدمه تایپ شود. متن مقدمه متن مقدمه متن مقدمه متن مقدمه متن مقدمه متن مقدمه تایپ شود. </a:t>
            </a:r>
            <a:r>
              <a:rPr lang="fa-IR" sz="2400">
                <a:latin typeface="B Nazanin" charset="0"/>
                <a:ea typeface="B Nazanin" charset="0"/>
                <a:cs typeface="B Nazanin" charset="0"/>
              </a:rPr>
              <a:t>متن مقدمه متن مقدمه متن مقدمه متن مقدمه متن مقدمه متن مقدمه تایپ شود. </a:t>
            </a:r>
            <a:r>
              <a:rPr lang="fa-IR" sz="2400" dirty="0">
                <a:latin typeface="B Nazanin" charset="0"/>
                <a:ea typeface="B Nazanin" charset="0"/>
                <a:cs typeface="B Nazanin" charset="0"/>
              </a:rPr>
              <a:t>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مقدمه متن مقدمه متن مقدمه متن مقدمه متن مقدمه تایپ شود. متن مقدمه متن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مقدمه متن مقدمه تایپ شود. 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a:p>
            <a:pPr algn="just" rtl="1"/>
            <a:r>
              <a:rPr lang="fa-IR" sz="2400" dirty="0">
                <a:latin typeface="B Nazanin" charset="0"/>
                <a:ea typeface="B Nazanin" charset="0"/>
                <a:cs typeface="B Nazanin" charset="0"/>
              </a:rPr>
              <a:t>متن مقدمه متن مقدمه متن مقدمه متن مقدمه متن مقدمه متن مقدمه تایپ شود. </a:t>
            </a:r>
            <a:endParaRPr lang="en-US" sz="2400" dirty="0">
              <a:latin typeface="B Nazanin" charset="0"/>
              <a:ea typeface="B Nazanin" charset="0"/>
              <a:cs typeface="B Nazanin" charset="0"/>
            </a:endParaRPr>
          </a:p>
        </p:txBody>
      </p:sp>
      <p:sp>
        <p:nvSpPr>
          <p:cNvPr id="25" name="TextBox 24"/>
          <p:cNvSpPr txBox="1"/>
          <p:nvPr/>
        </p:nvSpPr>
        <p:spPr>
          <a:xfrm>
            <a:off x="8995421" y="8225529"/>
            <a:ext cx="7772400" cy="584775"/>
          </a:xfrm>
          <a:prstGeom prst="rect">
            <a:avLst/>
          </a:prstGeom>
          <a:noFill/>
        </p:spPr>
        <p:txBody>
          <a:bodyPr wrap="square" rtlCol="0">
            <a:spAutoFit/>
          </a:bodyPr>
          <a:lstStyle/>
          <a:p>
            <a:pPr algn="ctr" rtl="1"/>
            <a:r>
              <a:rPr lang="fa-IR" sz="3200" b="1">
                <a:latin typeface="B Nazanin" charset="0"/>
                <a:ea typeface="B Nazanin" charset="0"/>
                <a:cs typeface="B Nazanin" charset="0"/>
              </a:rPr>
              <a:t>بحث و نتایج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6" name="TextBox 25"/>
          <p:cNvSpPr txBox="1"/>
          <p:nvPr/>
        </p:nvSpPr>
        <p:spPr>
          <a:xfrm>
            <a:off x="8995422" y="9099424"/>
            <a:ext cx="7772400" cy="24323040"/>
          </a:xfrm>
          <a:prstGeom prst="rect">
            <a:avLst/>
          </a:prstGeom>
          <a:noFill/>
        </p:spPr>
        <p:txBody>
          <a:bodyPr wrap="square" rtlCol="0">
            <a:spAutoFit/>
          </a:bodyPr>
          <a:lstStyle/>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a:t>
            </a:r>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endParaRPr lang="en-US" sz="2400" dirty="0">
              <a:latin typeface="B Nazanin" charset="0"/>
              <a:ea typeface="B Nazanin" charset="0"/>
              <a:cs typeface="B Nazanin" charset="0"/>
            </a:endParaRPr>
          </a:p>
          <a:p>
            <a:pPr algn="just" rtl="1"/>
            <a:r>
              <a:rPr lang="en-US" sz="2400" dirty="0">
                <a:latin typeface="B Nazanin" charset="0"/>
                <a:ea typeface="B Nazanin" charset="0"/>
                <a:cs typeface="B Nazanin" charset="0"/>
              </a:rPr>
              <a:t>     </a:t>
            </a:r>
            <a:r>
              <a:rPr lang="fa-IR" sz="2400" dirty="0">
                <a:latin typeface="B Nazanin" charset="0"/>
                <a:ea typeface="B Nazanin" charset="0"/>
                <a:cs typeface="B Nazanin" charset="0"/>
              </a:rPr>
              <a:t>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a:t>
            </a:r>
            <a:r>
              <a:rPr lang="fa-IR" sz="2400" dirty="0">
                <a:solidFill>
                  <a:srgbClr val="FF0000"/>
                </a:solidFill>
                <a:latin typeface="B Nazanin" charset="0"/>
                <a:ea typeface="B Nazanin" charset="0"/>
                <a:cs typeface="B Nazanin" charset="0"/>
              </a:rPr>
              <a:t>(قلم بی نازنین اندازه ۲۴) </a:t>
            </a:r>
            <a:r>
              <a:rPr lang="fa-IR" sz="2400" dirty="0">
                <a:latin typeface="B Nazanin" charset="0"/>
                <a:ea typeface="B Nazanin" charset="0"/>
                <a:cs typeface="B Nazanin" charset="0"/>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تایپ شود.</a:t>
            </a:r>
          </a:p>
          <a:p>
            <a:pPr marL="0" algn="just" defTabSz="2937601" rtl="1" eaLnBrk="1" latinLnBrk="0" hangingPunct="1"/>
            <a:endParaRPr lang="en-US" sz="2400" dirty="0">
              <a:latin typeface="B Nazanin" charset="0"/>
              <a:ea typeface="B Nazanin" charset="0"/>
              <a:cs typeface="B Nazanin" charset="0"/>
            </a:endParaRPr>
          </a:p>
        </p:txBody>
      </p:sp>
      <p:sp>
        <p:nvSpPr>
          <p:cNvPr id="27" name="TextBox 26"/>
          <p:cNvSpPr txBox="1"/>
          <p:nvPr/>
        </p:nvSpPr>
        <p:spPr>
          <a:xfrm>
            <a:off x="557784" y="8191990"/>
            <a:ext cx="7772400" cy="584775"/>
          </a:xfrm>
          <a:prstGeom prst="rect">
            <a:avLst/>
          </a:prstGeom>
          <a:noFill/>
        </p:spPr>
        <p:txBody>
          <a:bodyPr wrap="none" rtlCol="0">
            <a:spAutoFit/>
          </a:bodyPr>
          <a:lstStyle/>
          <a:p>
            <a:pPr algn="ctr" rtl="1"/>
            <a:r>
              <a:rPr lang="fa-IR" sz="3200" b="1">
                <a:latin typeface="B Nazanin" charset="0"/>
                <a:ea typeface="B Nazanin" charset="0"/>
                <a:cs typeface="B Nazanin" charset="0"/>
              </a:rPr>
              <a:t>نتیجه گیری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p:txBody>
      </p:sp>
      <p:sp>
        <p:nvSpPr>
          <p:cNvPr id="28" name="TextBox 27"/>
          <p:cNvSpPr txBox="1"/>
          <p:nvPr/>
        </p:nvSpPr>
        <p:spPr>
          <a:xfrm>
            <a:off x="557784" y="9054849"/>
            <a:ext cx="7772400" cy="21579840"/>
          </a:xfrm>
          <a:prstGeom prst="rect">
            <a:avLst/>
          </a:prstGeom>
          <a:noFill/>
        </p:spPr>
        <p:txBody>
          <a:bodyPr wrap="square" rtlCol="0">
            <a:noAutofit/>
          </a:bodyPr>
          <a:lstStyle/>
          <a:p>
            <a:pPr algn="just" rtl="1"/>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a:t>
            </a:r>
            <a:r>
              <a:rPr lang="fa-IR" sz="2400">
                <a:solidFill>
                  <a:srgbClr val="FF0000"/>
                </a:solidFill>
                <a:latin typeface="B Nazanin" charset="0"/>
                <a:ea typeface="B Nazanin" charset="0"/>
                <a:cs typeface="B Nazanin" charset="0"/>
              </a:rPr>
              <a:t>(قلم بی نازنین اندازه ۲۴)</a:t>
            </a:r>
            <a:r>
              <a:rPr lang="fa-IR" sz="2400">
                <a:latin typeface="B Nazanin" charset="0"/>
                <a:ea typeface="B Nazanin" charset="0"/>
                <a:cs typeface="B Nazanin" charset="0"/>
              </a:rPr>
              <a:t> متن نتیجه گیری متن نتیجه گیری متن نتیجه گیری متن نتیجه 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 نتیجه گیری تایپ شود.</a:t>
            </a:r>
          </a:p>
          <a:p>
            <a:pPr indent="381000" algn="just" rtl="1"/>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متن نتیجه گیری متن نتیجه گیری متن نتیجه</a:t>
            </a:r>
            <a:r>
              <a:rPr lang="en-US" sz="2400">
                <a:latin typeface="B Nazanin" charset="0"/>
                <a:ea typeface="B Nazanin" charset="0"/>
                <a:cs typeface="B Nazanin" charset="0"/>
              </a:rPr>
              <a:t> </a:t>
            </a:r>
            <a:r>
              <a:rPr lang="fa-IR" sz="2400">
                <a:latin typeface="B Nazanin" charset="0"/>
                <a:ea typeface="B Nazanin" charset="0"/>
                <a:cs typeface="B Nazanin" charset="0"/>
              </a:rPr>
              <a:t>گیری متن نتیجه گیری متن نتیجه گیری متن نتیجه گیری متن نتیجه گیری متن</a:t>
            </a:r>
            <a:r>
              <a:rPr lang="en-US" sz="2400">
                <a:latin typeface="B Nazanin" charset="0"/>
                <a:ea typeface="B Nazanin" charset="0"/>
                <a:cs typeface="B Nazanin" charset="0"/>
              </a:rPr>
              <a:t> </a:t>
            </a:r>
            <a:r>
              <a:rPr lang="fa-IR" sz="2400">
                <a:latin typeface="B Nazanin" charset="0"/>
                <a:ea typeface="B Nazanin" charset="0"/>
                <a:cs typeface="B Nazanin" charset="0"/>
              </a:rPr>
              <a:t>نتیجه گیری متن نتیجه گیری متن نتیجه گیری متن نتیجه گیری متن نتیجه گیری</a:t>
            </a:r>
            <a:r>
              <a:rPr lang="en-US" sz="2400">
                <a:latin typeface="B Nazanin" charset="0"/>
                <a:ea typeface="B Nazanin" charset="0"/>
                <a:cs typeface="B Nazanin" charset="0"/>
              </a:rPr>
              <a:t> </a:t>
            </a:r>
            <a:r>
              <a:rPr lang="fa-IR" sz="2400">
                <a:latin typeface="B Nazanin" charset="0"/>
                <a:ea typeface="B Nazanin" charset="0"/>
                <a:cs typeface="B Nazanin" charset="0"/>
              </a:rPr>
              <a:t>متن نتیجه گیری متن نتیجه گیری </a:t>
            </a:r>
            <a:r>
              <a:rPr lang="fa-IR" sz="2400">
                <a:solidFill>
                  <a:srgbClr val="FF0000"/>
                </a:solidFill>
                <a:latin typeface="B Nazanin" charset="0"/>
                <a:ea typeface="B Nazanin" charset="0"/>
                <a:cs typeface="B Nazanin" charset="0"/>
              </a:rPr>
              <a:t>(قلم بی نازنین اندازه ۲۴) </a:t>
            </a:r>
            <a:r>
              <a:rPr lang="fa-IR" sz="2400">
                <a:latin typeface="B Nazanin" charset="0"/>
                <a:ea typeface="B Nazanin" charset="0"/>
                <a:cs typeface="B Nazanin" charset="0"/>
              </a:rPr>
              <a:t>متن نتیجه گیری تایپ شود.</a:t>
            </a:r>
          </a:p>
          <a:p>
            <a:pPr algn="just" rtl="1"/>
            <a:endParaRPr lang="en-US" sz="2400">
              <a:latin typeface="B Nazanin" charset="0"/>
              <a:ea typeface="B Nazanin" charset="0"/>
              <a:cs typeface="B Nazanin" charset="0"/>
            </a:endParaRPr>
          </a:p>
        </p:txBody>
      </p:sp>
      <p:sp>
        <p:nvSpPr>
          <p:cNvPr id="37" name="TextBox 36"/>
          <p:cNvSpPr txBox="1"/>
          <p:nvPr/>
        </p:nvSpPr>
        <p:spPr>
          <a:xfrm>
            <a:off x="557784" y="30739808"/>
            <a:ext cx="7772400" cy="640080"/>
          </a:xfrm>
          <a:prstGeom prst="rect">
            <a:avLst/>
          </a:prstGeom>
          <a:noFill/>
        </p:spPr>
        <p:txBody>
          <a:bodyPr wrap="none" rtlCol="0">
            <a:spAutoFit/>
          </a:bodyPr>
          <a:lstStyle/>
          <a:p>
            <a:pPr algn="ctr" rtl="1"/>
            <a:r>
              <a:rPr lang="fa-IR" sz="3200" b="1">
                <a:latin typeface="B Nazanin" charset="0"/>
                <a:ea typeface="B Nazanin" charset="0"/>
                <a:cs typeface="B Nazanin" charset="0"/>
              </a:rPr>
              <a:t>مراجع </a:t>
            </a:r>
            <a:r>
              <a:rPr lang="fa-IR" sz="3200" b="1">
                <a:solidFill>
                  <a:srgbClr val="FF0000"/>
                </a:solidFill>
                <a:latin typeface="B Nazanin" charset="0"/>
                <a:ea typeface="B Nazanin" charset="0"/>
                <a:cs typeface="B Nazanin" charset="0"/>
              </a:rPr>
              <a:t>(بی نازنین ۳۲ و بولد </a:t>
            </a:r>
            <a:r>
              <a:rPr lang="ar-SA" sz="3200" b="1">
                <a:solidFill>
                  <a:srgbClr val="FF0000"/>
                </a:solidFill>
                <a:latin typeface="B Nazanin" charset="0"/>
                <a:ea typeface="B Nazanin" charset="0"/>
                <a:cs typeface="B Nazanin" charset="0"/>
              </a:rPr>
              <a:t>، وسط چین)</a:t>
            </a:r>
            <a:endParaRPr lang="en-US" sz="3200" b="1">
              <a:solidFill>
                <a:srgbClr val="FF0000"/>
              </a:solidFill>
              <a:latin typeface="B Nazanin" charset="0"/>
              <a:ea typeface="B Nazanin" charset="0"/>
              <a:cs typeface="B Nazanin" charset="0"/>
            </a:endParaRPr>
          </a:p>
          <a:p>
            <a:pPr marL="0" algn="r" defTabSz="2937601" rtl="1" eaLnBrk="1" latinLnBrk="0" hangingPunct="1"/>
            <a:endParaRPr lang="en-US"/>
          </a:p>
        </p:txBody>
      </p:sp>
      <p:sp>
        <p:nvSpPr>
          <p:cNvPr id="38" name="TextBox 37"/>
          <p:cNvSpPr txBox="1"/>
          <p:nvPr/>
        </p:nvSpPr>
        <p:spPr>
          <a:xfrm>
            <a:off x="557784" y="31379888"/>
            <a:ext cx="7772400" cy="1723549"/>
          </a:xfrm>
          <a:prstGeom prst="rect">
            <a:avLst/>
          </a:prstGeom>
          <a:noFill/>
        </p:spPr>
        <p:txBody>
          <a:bodyPr wrap="square" rtlCol="0">
            <a:spAutoFit/>
          </a:bodyPr>
          <a:lstStyle/>
          <a:p>
            <a:pPr algn="r" rtl="1"/>
            <a:r>
              <a:rPr lang="ar-SA" sz="2200">
                <a:latin typeface="B Nazanin" charset="0"/>
                <a:ea typeface="B Nazanin" charset="0"/>
                <a:cs typeface="B Nazanin" charset="0"/>
              </a:rPr>
              <a:t>[</a:t>
            </a:r>
            <a:r>
              <a:rPr lang="fa-IR" sz="2200">
                <a:latin typeface="B Nazanin" charset="0"/>
                <a:ea typeface="B Nazanin" charset="0"/>
                <a:cs typeface="B Nazanin" charset="0"/>
              </a:rPr>
              <a:t>۱</a:t>
            </a:r>
            <a:r>
              <a:rPr lang="ar-SA" sz="2200">
                <a:latin typeface="B Nazanin" charset="0"/>
                <a:ea typeface="B Nazanin" charset="0"/>
                <a:cs typeface="B Nazanin" charset="0"/>
              </a:rPr>
              <a:t>] </a:t>
            </a:r>
            <a:r>
              <a:rPr lang="fa-IR" sz="2200">
                <a:latin typeface="B Nazanin" charset="0"/>
                <a:ea typeface="B Nazanin" charset="0"/>
                <a:cs typeface="B Nazanin" charset="0"/>
              </a:rPr>
              <a:t>نام خانوادگی</a:t>
            </a:r>
            <a:r>
              <a:rPr lang="fa-IR" sz="2200">
                <a:solidFill>
                  <a:srgbClr val="FF0000"/>
                </a:solidFill>
                <a:latin typeface="B Nazanin" charset="0"/>
                <a:ea typeface="B Nazanin" charset="0"/>
                <a:cs typeface="B Nazanin" charset="0"/>
              </a:rPr>
              <a:t>(بی</a:t>
            </a:r>
            <a:r>
              <a:rPr lang="fa-IR" sz="2200">
                <a:latin typeface="B Nazanin" charset="0"/>
                <a:ea typeface="B Nazanin" charset="0"/>
                <a:cs typeface="B Nazanin" charset="0"/>
              </a:rPr>
              <a:t> </a:t>
            </a:r>
            <a:r>
              <a:rPr lang="fa-IR" sz="2200">
                <a:solidFill>
                  <a:srgbClr val="FF0000"/>
                </a:solidFill>
                <a:latin typeface="B Nazanin" charset="0"/>
                <a:ea typeface="B Nazanin" charset="0"/>
                <a:cs typeface="B Nazanin" charset="0"/>
              </a:rPr>
              <a:t>نازنین ۲۲)</a:t>
            </a:r>
            <a:r>
              <a:rPr lang="fa-IR" sz="2200">
                <a:latin typeface="B Nazanin" charset="0"/>
                <a:ea typeface="B Nazanin" charset="0"/>
                <a:cs typeface="B Nazanin" charset="0"/>
              </a:rPr>
              <a:t>، نام نویسندة اول. نام خانوادگی، نام نویسندة دوم. </a:t>
            </a:r>
            <a:r>
              <a:rPr lang="en-US" sz="2200">
                <a:latin typeface="B Nazanin" charset="0"/>
                <a:ea typeface="B Nazanin" charset="0"/>
                <a:cs typeface="B Nazanin" charset="0"/>
              </a:rPr>
              <a:t>”</a:t>
            </a:r>
            <a:r>
              <a:rPr lang="fa-IR" sz="2200" i="1">
                <a:latin typeface="B Nazanin" charset="0"/>
                <a:ea typeface="B Nazanin" charset="0"/>
                <a:cs typeface="B Nazanin" charset="0"/>
              </a:rPr>
              <a:t>عنوان کتاب</a:t>
            </a:r>
            <a:r>
              <a:rPr lang="fa-IR" sz="2200" i="1">
                <a:solidFill>
                  <a:srgbClr val="FF0000"/>
                </a:solidFill>
                <a:latin typeface="B Nazanin" charset="0"/>
                <a:ea typeface="B Nazanin" charset="0"/>
                <a:cs typeface="B Nazanin" charset="0"/>
              </a:rPr>
              <a:t>(بی</a:t>
            </a:r>
            <a:r>
              <a:rPr lang="fa-IR" sz="2200" i="1">
                <a:latin typeface="B Nazanin" charset="0"/>
                <a:ea typeface="B Nazanin" charset="0"/>
                <a:cs typeface="B Nazanin" charset="0"/>
              </a:rPr>
              <a:t> </a:t>
            </a:r>
            <a:r>
              <a:rPr lang="fa-IR" sz="2200" i="1">
                <a:solidFill>
                  <a:srgbClr val="FF0000"/>
                </a:solidFill>
                <a:latin typeface="B Nazanin" charset="0"/>
                <a:ea typeface="B Nazanin" charset="0"/>
                <a:cs typeface="B Nazanin" charset="0"/>
              </a:rPr>
              <a:t>نازنین۲۲ ایتالیک</a:t>
            </a:r>
            <a:r>
              <a:rPr lang="en-US" sz="2200">
                <a:latin typeface="B Nazanin" charset="0"/>
                <a:ea typeface="B Nazanin" charset="0"/>
                <a:cs typeface="B Nazanin" charset="0"/>
              </a:rPr>
              <a:t>”</a:t>
            </a:r>
            <a:r>
              <a:rPr lang="fa-IR" sz="2200">
                <a:latin typeface="B Nazanin" charset="0"/>
                <a:ea typeface="B Nazanin" charset="0"/>
                <a:cs typeface="B Nazanin" charset="0"/>
              </a:rPr>
              <a:t>. محل نشر، نام ناشر، (تاریخ انتشار).</a:t>
            </a:r>
            <a:r>
              <a:rPr lang="en-US" sz="2200">
                <a:effectLst/>
                <a:latin typeface="B Nazanin" charset="0"/>
                <a:ea typeface="B Nazanin" charset="0"/>
                <a:cs typeface="B Nazanin" charset="0"/>
              </a:rPr>
              <a:t> </a:t>
            </a:r>
            <a:endParaRPr lang="fa-IR" sz="2200">
              <a:effectLst/>
              <a:latin typeface="B Nazanin" charset="0"/>
              <a:ea typeface="B Nazanin" charset="0"/>
              <a:cs typeface="B Nazanin" charset="0"/>
            </a:endParaRPr>
          </a:p>
          <a:p>
            <a:pPr rtl="1"/>
            <a:r>
              <a:rPr lang="en-US" sz="2000">
                <a:latin typeface="Times New Roman" charset="0"/>
                <a:ea typeface="Times New Roman" charset="0"/>
                <a:cs typeface="Times New Roman" charset="0"/>
              </a:rPr>
              <a:t>[2] S.W.S. McKeever. “</a:t>
            </a:r>
            <a:r>
              <a:rPr lang="en-US" sz="2000" i="1">
                <a:latin typeface="Times New Roman" charset="0"/>
                <a:ea typeface="Times New Roman" charset="0"/>
                <a:cs typeface="Times New Roman" charset="0"/>
              </a:rPr>
              <a:t>Thermoluminescence of  Solids</a:t>
            </a:r>
            <a:r>
              <a:rPr lang="en-US" sz="2000" i="1">
                <a:solidFill>
                  <a:srgbClr val="FF0000"/>
                </a:solidFill>
                <a:latin typeface="Times New Roman" charset="0"/>
                <a:ea typeface="Times New Roman" charset="0"/>
                <a:cs typeface="Times New Roman" charset="0"/>
              </a:rPr>
              <a:t>(Italic)</a:t>
            </a:r>
            <a:r>
              <a:rPr lang="en-US" sz="2000">
                <a:latin typeface="Times New Roman" charset="0"/>
                <a:ea typeface="Times New Roman" charset="0"/>
                <a:cs typeface="Times New Roman" charset="0"/>
              </a:rPr>
              <a:t>”. Cambridge University Press, Cambridge, (1988). </a:t>
            </a:r>
            <a:r>
              <a:rPr lang="en-US" sz="2000">
                <a:solidFill>
                  <a:srgbClr val="FF0000"/>
                </a:solidFill>
                <a:latin typeface="Times New Roman" charset="0"/>
                <a:ea typeface="Times New Roman" charset="0"/>
                <a:cs typeface="Times New Roman" charset="0"/>
              </a:rPr>
              <a:t>(Times New Roman 20)</a:t>
            </a:r>
          </a:p>
          <a:p>
            <a:pPr algn="r" rtl="1"/>
            <a:endParaRPr lang="en-US" sz="2200">
              <a:latin typeface="B Nazanin" charset="0"/>
              <a:ea typeface="B Nazanin" charset="0"/>
              <a:cs typeface="B Nazanin" charset="0"/>
            </a:endParaRPr>
          </a:p>
        </p:txBody>
      </p:sp>
      <p:pic>
        <p:nvPicPr>
          <p:cNvPr id="39" name="Chart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71909" y="13685286"/>
            <a:ext cx="3019425" cy="29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39"/>
          <p:cNvSpPr txBox="1"/>
          <p:nvPr/>
        </p:nvSpPr>
        <p:spPr>
          <a:xfrm>
            <a:off x="10927968" y="16696939"/>
            <a:ext cx="3657600" cy="307777"/>
          </a:xfrm>
          <a:prstGeom prst="rect">
            <a:avLst/>
          </a:prstGeom>
          <a:noFill/>
        </p:spPr>
        <p:txBody>
          <a:bodyPr wrap="square" rtlCol="0">
            <a:spAutoFit/>
          </a:bodyPr>
          <a:lstStyle/>
          <a:p>
            <a:pPr algn="just" rtl="1"/>
            <a:r>
              <a:rPr lang="fa-IR" sz="1400" dirty="0">
                <a:cs typeface="B Nazanin" pitchFamily="2" charset="-78"/>
              </a:rPr>
              <a:t>شکل 3: منحنی تابش ترمولومینسانس </a:t>
            </a:r>
            <a:r>
              <a:rPr lang="fa-IR" sz="1400" dirty="0">
                <a:solidFill>
                  <a:srgbClr val="FF0000"/>
                </a:solidFill>
                <a:cs typeface="B Nazanin" pitchFamily="2" charset="-78"/>
              </a:rPr>
              <a:t>(قلم بی نازنین اندازه ۱۴)</a:t>
            </a:r>
            <a:r>
              <a:rPr lang="fa-IR" sz="1400" dirty="0">
                <a:cs typeface="B Nazanin" pitchFamily="2" charset="-78"/>
              </a:rPr>
              <a:t>.</a:t>
            </a:r>
            <a:endParaRPr lang="en-US"/>
          </a:p>
        </p:txBody>
      </p:sp>
      <p:sp>
        <p:nvSpPr>
          <p:cNvPr id="2" name="TextBox 1"/>
          <p:cNvSpPr txBox="1"/>
          <p:nvPr/>
        </p:nvSpPr>
        <p:spPr>
          <a:xfrm>
            <a:off x="3475160" y="7226919"/>
            <a:ext cx="18288000" cy="548640"/>
          </a:xfrm>
          <a:prstGeom prst="rect">
            <a:avLst/>
          </a:prstGeom>
          <a:noFill/>
        </p:spPr>
        <p:txBody>
          <a:bodyPr wrap="square" rtlCol="0">
            <a:spAutoFit/>
          </a:bodyPr>
          <a:lstStyle/>
          <a:p>
            <a:pPr algn="ctr" rtl="1"/>
            <a:r>
              <a:rPr lang="ar-SA" sz="2800" i="1" baseline="30000" dirty="0">
                <a:latin typeface="B Nazanin" charset="0"/>
                <a:ea typeface="B Nazanin" charset="0"/>
                <a:cs typeface="B Nazanin" charset="0"/>
              </a:rPr>
              <a:t>2</a:t>
            </a:r>
            <a:r>
              <a:rPr lang="ar-SA" sz="2800" i="1" dirty="0">
                <a:latin typeface="B Nazanin" charset="0"/>
                <a:ea typeface="B Nazanin" charset="0"/>
                <a:cs typeface="B Nazanin" charset="0"/>
              </a:rPr>
              <a:t>مرتبه علمی، نام دانشکده یا گروه، نام سازمان یا دانشگاه، نام شهر، نام استان، نام کشور.</a:t>
            </a:r>
            <a:r>
              <a:rPr lang="ar-SA" sz="2800" i="1" dirty="0">
                <a:solidFill>
                  <a:srgbClr val="FF0000"/>
                </a:solidFill>
                <a:latin typeface="B Nazanin" charset="0"/>
                <a:ea typeface="B Nazanin" charset="0"/>
                <a:cs typeface="B Nazanin" charset="0"/>
              </a:rPr>
              <a:t> (در یک سطر، </a:t>
            </a:r>
            <a:r>
              <a:rPr lang="fa-IR" sz="2800" i="1" dirty="0">
                <a:solidFill>
                  <a:srgbClr val="FF0000"/>
                </a:solidFill>
                <a:latin typeface="B Nazanin" charset="0"/>
                <a:ea typeface="B Nazanin" charset="0"/>
                <a:cs typeface="B Nazanin" charset="0"/>
              </a:rPr>
              <a:t>بی نازنین اندازه ۲۸ ایتالیک</a:t>
            </a:r>
            <a:r>
              <a:rPr lang="ar-SA" sz="2800" i="1" dirty="0">
                <a:solidFill>
                  <a:srgbClr val="FF0000"/>
                </a:solidFill>
                <a:latin typeface="B Nazanin" charset="0"/>
                <a:ea typeface="B Nazanin" charset="0"/>
                <a:cs typeface="B Nazanin" charset="0"/>
              </a:rPr>
              <a:t>، وسط­چین</a:t>
            </a:r>
            <a:r>
              <a:rPr lang="ar-SA" sz="2800" i="1" dirty="0">
                <a:solidFill>
                  <a:srgbClr val="FF0000"/>
                </a:solidFill>
              </a:rPr>
              <a:t>)</a:t>
            </a:r>
            <a:endParaRPr lang="en-US" sz="2800" i="1" dirty="0">
              <a:solidFill>
                <a:srgbClr val="FF0000"/>
              </a:solidFill>
            </a:endParaRPr>
          </a:p>
          <a:p>
            <a:pPr marL="0" algn="ctr" defTabSz="2937601" rtl="1" eaLnBrk="1" latinLnBrk="0" hangingPunct="1"/>
            <a:endParaRPr lang="en-US" sz="2800" i="1" dirty="0">
              <a:latin typeface="B Nazanin" charset="0"/>
              <a:ea typeface="B Nazanin" charset="0"/>
              <a:cs typeface="B Nazanin" charset="0"/>
            </a:endParaRPr>
          </a:p>
        </p:txBody>
      </p:sp>
      <p:pic>
        <p:nvPicPr>
          <p:cNvPr id="4" name="Picture 3">
            <a:extLst>
              <a:ext uri="{FF2B5EF4-FFF2-40B4-BE49-F238E27FC236}">
                <a16:creationId xmlns:a16="http://schemas.microsoft.com/office/drawing/2014/main" id="{CB87CE40-9222-4094-86FA-A912D98CBDF5}"/>
              </a:ext>
            </a:extLst>
          </p:cNvPr>
          <p:cNvPicPr>
            <a:picLocks noChangeAspect="1"/>
          </p:cNvPicPr>
          <p:nvPr/>
        </p:nvPicPr>
        <p:blipFill>
          <a:blip r:embed="rId4"/>
          <a:stretch>
            <a:fillRect/>
          </a:stretch>
        </p:blipFill>
        <p:spPr>
          <a:xfrm>
            <a:off x="-1" y="133313"/>
            <a:ext cx="25201563" cy="3543787"/>
          </a:xfrm>
          <a:prstGeom prst="rect">
            <a:avLst/>
          </a:prstGeom>
        </p:spPr>
      </p:pic>
    </p:spTree>
    <p:extLst>
      <p:ext uri="{BB962C8B-B14F-4D97-AF65-F5344CB8AC3E}">
        <p14:creationId xmlns:p14="http://schemas.microsoft.com/office/powerpoint/2010/main" val="96083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2562</TotalTime>
  <Words>2904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mahya vatani</dc:creator>
  <cp:lastModifiedBy>khorasan-ro</cp:lastModifiedBy>
  <cp:revision>42</cp:revision>
  <dcterms:created xsi:type="dcterms:W3CDTF">2018-09-21T13:30:32Z</dcterms:created>
  <dcterms:modified xsi:type="dcterms:W3CDTF">2023-11-02T07:30:50Z</dcterms:modified>
</cp:coreProperties>
</file>